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91" r:id="rId2"/>
    <p:sldId id="281" r:id="rId3"/>
    <p:sldId id="269" r:id="rId4"/>
    <p:sldId id="282" r:id="rId5"/>
    <p:sldId id="283" r:id="rId6"/>
    <p:sldId id="293" r:id="rId7"/>
    <p:sldId id="286" r:id="rId8"/>
    <p:sldId id="287" r:id="rId9"/>
    <p:sldId id="288" r:id="rId10"/>
    <p:sldId id="292" r:id="rId11"/>
    <p:sldId id="28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11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512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F69C80-E510-4313-9194-54FE08740827}" type="datetimeFigureOut">
              <a:rPr lang="ru-RU" smtClean="0"/>
              <a:t>22.01.2023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045356-338E-4FC0-AF3D-7A94D7DF7F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0008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7DC007-5174-4220-B7B3-CEE30966F7F7}" type="datetime1">
              <a:rPr lang="ru-RU" smtClean="0"/>
              <a:t>22.01.2023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ru-RU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FD529-F32F-490D-A8ED-225BCB0D00F6}" type="datetime1">
              <a:rPr lang="ru-RU" smtClean="0"/>
              <a:t>22.01.2023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64FA0-7B96-4B1B-A6E5-3C6AC60E9EA4}" type="datetime1">
              <a:rPr lang="ru-RU" smtClean="0"/>
              <a:t>22.01.2023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49610-C3EB-42D9-8E01-61098B51FDD8}" type="datetime1">
              <a:rPr lang="ru-RU" smtClean="0"/>
              <a:t>22.01.2023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BE6F9-3FA9-4796-ADED-40B7ACB26191}" type="datetime1">
              <a:rPr lang="ru-RU" smtClean="0"/>
              <a:t>22.01.2023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739ED-F552-4B97-8859-F06D57DDAE92}" type="datetime1">
              <a:rPr lang="ru-RU" smtClean="0"/>
              <a:t>22.01.2023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5D5B6-4F6F-47E8-ACC7-91542BA5D317}" type="datetime1">
              <a:rPr lang="ru-RU" smtClean="0"/>
              <a:t>22.01.2023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ru-RU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0065656-3B2B-48FF-8626-00C3861FA09C}" type="datetime1">
              <a:rPr lang="ru-RU" smtClean="0"/>
              <a:t>22.01.2023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B561ADCF-1917-46D4-A1E8-A5CA1E0A4A8E}" type="datetime1">
              <a:rPr lang="ru-RU" smtClean="0"/>
              <a:t>22.01.2023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86036-8182-45EC-BD1B-2F8192162310}" type="datetime1">
              <a:rPr lang="ru-RU" smtClean="0"/>
              <a:t>22.01.2023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CB346-8DC0-4BCA-863F-01B5C0B5DD4B}" type="datetime1">
              <a:rPr lang="ru-RU" smtClean="0"/>
              <a:t>22.01.2023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11C95-C8ED-4D7E-A3A8-0BE11D7CC486}" type="datetime1">
              <a:rPr lang="ru-RU" smtClean="0"/>
              <a:t>22.01.2023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41391-79DF-4B8E-8938-26F6A58B5C5A}" type="datetime1">
              <a:rPr lang="ru-RU" smtClean="0"/>
              <a:t>22.01.2023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B926-ECFA-4D97-9A8B-CDEE8E654301}" type="datetime1">
              <a:rPr lang="ru-RU" smtClean="0"/>
              <a:t>22.01.2023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D739A-8434-4F39-9B95-1157AE3809DF}" type="datetime1">
              <a:rPr lang="ru-RU" smtClean="0"/>
              <a:t>22.01.2023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123CD-BB16-4E21-B8D5-DC5532721A6E}" type="datetime1">
              <a:rPr lang="ru-RU" smtClean="0"/>
              <a:t>22.01.2023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8CD0F-E456-458D-87BD-C110C9AE7172}" type="datetime1">
              <a:rPr lang="ru-RU" smtClean="0"/>
              <a:t>22.01.2023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5378E58-4FF1-494F-8992-EFEC584CBAF2}" type="datetime1">
              <a:rPr lang="ru-RU" smtClean="0"/>
              <a:t>22.01.2023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ru-RU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cs typeface="Times New Roman" panose="02020603050405020304" pitchFamily="18" charset="0"/>
              </a:rPr>
              <a:t>T</a:t>
            </a:r>
            <a:r>
              <a:rPr lang="ru-RU" dirty="0" err="1">
                <a:cs typeface="Times New Roman" panose="02020603050405020304" pitchFamily="18" charset="0"/>
              </a:rPr>
              <a:t>elegram</a:t>
            </a:r>
            <a:r>
              <a:rPr lang="ru-RU" dirty="0">
                <a:cs typeface="Times New Roman" panose="02020603050405020304" pitchFamily="18" charset="0"/>
              </a:rPr>
              <a:t>-бот, оповещающий о возможном заражении вирусом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149896"/>
              </p:ext>
            </p:extLst>
          </p:nvPr>
        </p:nvGraphicFramePr>
        <p:xfrm>
          <a:off x="663642" y="2643998"/>
          <a:ext cx="10490740" cy="37592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622685">
                  <a:extLst>
                    <a:ext uri="{9D8B030D-6E8A-4147-A177-3AD203B41FA5}">
                      <a16:colId xmlns:a16="http://schemas.microsoft.com/office/drawing/2014/main" val="487136680"/>
                    </a:ext>
                  </a:extLst>
                </a:gridCol>
                <a:gridCol w="2622685">
                  <a:extLst>
                    <a:ext uri="{9D8B030D-6E8A-4147-A177-3AD203B41FA5}">
                      <a16:colId xmlns:a16="http://schemas.microsoft.com/office/drawing/2014/main" val="3447176504"/>
                    </a:ext>
                  </a:extLst>
                </a:gridCol>
                <a:gridCol w="2622685">
                  <a:extLst>
                    <a:ext uri="{9D8B030D-6E8A-4147-A177-3AD203B41FA5}">
                      <a16:colId xmlns:a16="http://schemas.microsoft.com/office/drawing/2014/main" val="1366113756"/>
                    </a:ext>
                  </a:extLst>
                </a:gridCol>
                <a:gridCol w="2622685">
                  <a:extLst>
                    <a:ext uri="{9D8B030D-6E8A-4147-A177-3AD203B41FA5}">
                      <a16:colId xmlns:a16="http://schemas.microsoft.com/office/drawing/2014/main" val="33901265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Участник 1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Участник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Участник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3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ФИО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Сниховский Роман Тимурович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Рыженко Роман Владиславович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557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Регистрационный</a:t>
                      </a:r>
                      <a:r>
                        <a:rPr lang="ru-RU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номер</a:t>
                      </a:r>
                    </a:p>
                    <a:p>
                      <a:r>
                        <a:rPr lang="ru-RU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 сайта 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org.mephi.ru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242822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369912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524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Школа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Университетский Лицей №1511 </a:t>
                      </a:r>
                      <a:r>
                        <a:rPr lang="ru-RU" dirty="0" err="1" smtClean="0">
                          <a:solidFill>
                            <a:schemeClr val="tx1"/>
                          </a:solidFill>
                        </a:rPr>
                        <a:t>предуниверситария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 НИЯУ МИФИ</a:t>
                      </a:r>
                    </a:p>
                    <a:p>
                      <a:endParaRPr lang="ru-RU" dirty="0" smtClean="0"/>
                    </a:p>
                    <a:p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Университетский Лицей №1511 </a:t>
                      </a:r>
                      <a:r>
                        <a:rPr lang="ru-RU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предуниверситария</a:t>
                      </a:r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НИЯУ МИФИ</a:t>
                      </a:r>
                    </a:p>
                    <a:p>
                      <a:endParaRPr lang="ru-RU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476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Класс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685749"/>
                  </a:ext>
                </a:extLst>
              </a:tr>
            </a:tbl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37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BDE5A8A-480D-41D4-B908-D7B3CA679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739" y="375473"/>
            <a:ext cx="774597" cy="77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B0A1591-5071-4DE2-B934-0E68E17FBA83}"/>
              </a:ext>
            </a:extLst>
          </p:cNvPr>
          <p:cNvSpPr txBox="1">
            <a:spLocks/>
          </p:cNvSpPr>
          <p:nvPr/>
        </p:nvSpPr>
        <p:spPr>
          <a:xfrm>
            <a:off x="561108" y="415104"/>
            <a:ext cx="9791432" cy="73496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b="1" dirty="0" smtClean="0">
                <a:solidFill>
                  <a:schemeClr val="accent6">
                    <a:lumMod val="50000"/>
                  </a:schemeClr>
                </a:solidFill>
                <a:cs typeface="Times New Roman" panose="02020603050405020304" pitchFamily="18" charset="0"/>
              </a:rPr>
              <a:t>Используемая литература</a:t>
            </a:r>
            <a:endParaRPr lang="da-DK" sz="2600" dirty="0">
              <a:solidFill>
                <a:schemeClr val="accent6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912B3-1561-4CD0-AD5A-0850192CCA7C}" type="datetime1">
              <a:rPr lang="ru-RU" smtClean="0"/>
              <a:t>22.01.2023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10091994" cy="304799"/>
          </a:xfrm>
        </p:spPr>
        <p:txBody>
          <a:bodyPr/>
          <a:lstStyle/>
          <a:p>
            <a:r>
              <a:rPr lang="ru-RU" dirty="0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cs typeface="Times New Roman" panose="02020603050405020304" pitchFamily="18" charset="0"/>
              </a:rPr>
              <a:pPr/>
              <a:t>10</a:t>
            </a:fld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1108" y="2019467"/>
            <a:ext cx="108736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ru-RU" dirty="0" smtClean="0"/>
              <a:t>1. Информационный ресурс </a:t>
            </a:r>
            <a:r>
              <a:rPr lang="en-US" dirty="0"/>
              <a:t>https://pandas.pydata.org</a:t>
            </a:r>
            <a:r>
              <a:rPr lang="en-US" dirty="0" smtClean="0"/>
              <a:t>/</a:t>
            </a:r>
            <a:r>
              <a:rPr lang="ru-RU" dirty="0" smtClean="0"/>
              <a:t> про библиотеку </a:t>
            </a:r>
            <a:r>
              <a:rPr lang="en-US" dirty="0" smtClean="0"/>
              <a:t>Pandas</a:t>
            </a:r>
            <a:endParaRPr lang="ru-RU" dirty="0" smtClean="0"/>
          </a:p>
          <a:p>
            <a:pPr>
              <a:lnSpc>
                <a:spcPct val="200000"/>
              </a:lnSpc>
            </a:pPr>
            <a:r>
              <a:rPr lang="ru-RU" dirty="0" smtClean="0"/>
              <a:t>2.</a:t>
            </a:r>
            <a:r>
              <a:rPr lang="en-US" dirty="0" smtClean="0"/>
              <a:t> </a:t>
            </a:r>
            <a:r>
              <a:rPr lang="ru-RU" dirty="0" smtClean="0"/>
              <a:t>Информационный ресурс </a:t>
            </a:r>
            <a:r>
              <a:rPr lang="en-US" dirty="0"/>
              <a:t>https://habr.com/ru/post/697052</a:t>
            </a:r>
            <a:r>
              <a:rPr lang="en-US" dirty="0" smtClean="0"/>
              <a:t>/</a:t>
            </a:r>
            <a:r>
              <a:rPr lang="ru-RU" dirty="0" smtClean="0"/>
              <a:t> про </a:t>
            </a:r>
            <a:r>
              <a:rPr lang="en-US" dirty="0" smtClean="0"/>
              <a:t>Telegram</a:t>
            </a:r>
            <a:r>
              <a:rPr lang="ru-RU" dirty="0" smtClean="0"/>
              <a:t>-ботов</a:t>
            </a:r>
          </a:p>
          <a:p>
            <a:pPr>
              <a:lnSpc>
                <a:spcPct val="200000"/>
              </a:lnSpc>
            </a:pPr>
            <a:r>
              <a:rPr lang="ru-RU" dirty="0" smtClean="0"/>
              <a:t>3.</a:t>
            </a:r>
            <a:r>
              <a:rPr lang="en-US" dirty="0" smtClean="0"/>
              <a:t> </a:t>
            </a:r>
            <a:r>
              <a:rPr lang="ru-RU" dirty="0" smtClean="0"/>
              <a:t>Информационный ресурс </a:t>
            </a:r>
            <a:r>
              <a:rPr lang="en-US" dirty="0"/>
              <a:t>https://</a:t>
            </a:r>
            <a:r>
              <a:rPr lang="en-US" dirty="0" smtClean="0"/>
              <a:t>all-python.ru/osnovy/csv.html</a:t>
            </a:r>
            <a:r>
              <a:rPr lang="ru-RU" dirty="0" smtClean="0"/>
              <a:t> про работу с </a:t>
            </a:r>
            <a:r>
              <a:rPr lang="ru-RU" dirty="0" smtClean="0"/>
              <a:t>файлами</a:t>
            </a:r>
          </a:p>
          <a:p>
            <a:pPr>
              <a:lnSpc>
                <a:spcPct val="200000"/>
              </a:lnSpc>
            </a:pPr>
            <a:r>
              <a:rPr lang="ru-RU" dirty="0" smtClean="0"/>
              <a:t>4. Информационный </a:t>
            </a:r>
            <a:r>
              <a:rPr lang="ru-RU" dirty="0"/>
              <a:t>ресурс https://habr.com/ru/post/709314/ про работу с </a:t>
            </a:r>
            <a:r>
              <a:rPr lang="ru-RU" dirty="0" smtClean="0"/>
              <a:t>сервером</a:t>
            </a:r>
          </a:p>
          <a:p>
            <a:pPr>
              <a:lnSpc>
                <a:spcPct val="200000"/>
              </a:lnSpc>
            </a:pPr>
            <a:r>
              <a:rPr lang="ru-RU" dirty="0" smtClean="0"/>
              <a:t>5. Информационный </a:t>
            </a:r>
            <a:r>
              <a:rPr lang="ru-RU" dirty="0"/>
              <a:t>ресурс https://core.telegram.org/bots/api про </a:t>
            </a:r>
            <a:r>
              <a:rPr lang="ru-RU" dirty="0" smtClean="0"/>
              <a:t>работу </a:t>
            </a:r>
            <a:r>
              <a:rPr lang="ru-RU" dirty="0"/>
              <a:t>с </a:t>
            </a:r>
            <a:r>
              <a:rPr lang="en-US" dirty="0"/>
              <a:t>Telegram </a:t>
            </a:r>
            <a:r>
              <a:rPr lang="en-US" dirty="0" err="1" smtClean="0"/>
              <a:t>api</a:t>
            </a:r>
            <a:endParaRPr lang="ru-RU" dirty="0"/>
          </a:p>
          <a:p>
            <a:pPr>
              <a:lnSpc>
                <a:spcPct val="200000"/>
              </a:lnSpc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407535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BDE5A8A-480D-41D4-B908-D7B3CA679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739" y="375473"/>
            <a:ext cx="774597" cy="77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B0A1591-5071-4DE2-B934-0E68E17FBA83}"/>
              </a:ext>
            </a:extLst>
          </p:cNvPr>
          <p:cNvSpPr txBox="1">
            <a:spLocks/>
          </p:cNvSpPr>
          <p:nvPr/>
        </p:nvSpPr>
        <p:spPr>
          <a:xfrm>
            <a:off x="3304308" y="2625178"/>
            <a:ext cx="5538034" cy="73496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b="1" dirty="0">
                <a:solidFill>
                  <a:schemeClr val="accent6">
                    <a:lumMod val="50000"/>
                  </a:schemeClr>
                </a:solidFill>
                <a:cs typeface="Times New Roman" panose="02020603050405020304" pitchFamily="18" charset="0"/>
              </a:rPr>
              <a:t>Спасибо за внимание!</a:t>
            </a:r>
            <a:endParaRPr lang="da-DK" sz="4800" dirty="0">
              <a:solidFill>
                <a:schemeClr val="accent6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912B3-1561-4CD0-AD5A-0850192CCA7C}" type="datetime1">
              <a:rPr lang="ru-RU" smtClean="0"/>
              <a:t>22.01.2023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10091994" cy="304799"/>
          </a:xfrm>
        </p:spPr>
        <p:txBody>
          <a:bodyPr/>
          <a:lstStyle/>
          <a:p>
            <a:r>
              <a:rPr lang="ru-RU" dirty="0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cs typeface="Times New Roman" panose="02020603050405020304" pitchFamily="18" charset="0"/>
              </a:rPr>
              <a:pPr/>
              <a:t>11</a:t>
            </a:fld>
            <a:endParaRPr 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38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54955" y="1477564"/>
            <a:ext cx="9459626" cy="1774683"/>
          </a:xfrm>
        </p:spPr>
        <p:txBody>
          <a:bodyPr/>
          <a:lstStyle/>
          <a:p>
            <a:r>
              <a:rPr lang="en-US" sz="3600" dirty="0" err="1" smtClean="0">
                <a:cs typeface="Times New Roman" panose="02020603050405020304" pitchFamily="18" charset="0"/>
              </a:rPr>
              <a:t>T</a:t>
            </a:r>
            <a:r>
              <a:rPr lang="ru-RU" sz="3600" dirty="0" err="1" smtClean="0">
                <a:cs typeface="Times New Roman" panose="02020603050405020304" pitchFamily="18" charset="0"/>
              </a:rPr>
              <a:t>elegram</a:t>
            </a:r>
            <a:r>
              <a:rPr lang="ru-RU" sz="3600" dirty="0" smtClean="0">
                <a:cs typeface="Times New Roman" panose="02020603050405020304" pitchFamily="18" charset="0"/>
              </a:rPr>
              <a:t>-бот</a:t>
            </a:r>
            <a:r>
              <a:rPr lang="ru-RU" sz="3600" dirty="0">
                <a:cs typeface="Times New Roman" panose="02020603050405020304" pitchFamily="18" charset="0"/>
              </a:rPr>
              <a:t>, оповещающий о возможном заражении вирусом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54955" y="3912125"/>
            <a:ext cx="8825658" cy="1726676"/>
          </a:xfrm>
        </p:spPr>
        <p:txBody>
          <a:bodyPr>
            <a:noAutofit/>
          </a:bodyPr>
          <a:lstStyle/>
          <a:p>
            <a:r>
              <a:rPr lang="ru-RU" cap="none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Выполнили: Ученики 11 «И» </a:t>
            </a:r>
            <a:r>
              <a:rPr lang="ru-RU" cap="none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класса </a:t>
            </a:r>
            <a:endParaRPr lang="ru-RU" cap="none" dirty="0" smtClean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r>
              <a:rPr lang="ru-RU" cap="none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Сниховский Роман</a:t>
            </a:r>
          </a:p>
          <a:p>
            <a:r>
              <a:rPr lang="ru-RU" cap="none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Рыженко </a:t>
            </a:r>
            <a:r>
              <a:rPr lang="ru-RU" cap="none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Роман</a:t>
            </a:r>
            <a:endParaRPr lang="ru-RU" cap="none" dirty="0" smtClean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r>
              <a:rPr lang="ru-RU" cap="none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Руководитель проекта: </a:t>
            </a:r>
            <a:r>
              <a:rPr lang="ru-RU" cap="none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Резник </a:t>
            </a:r>
            <a:r>
              <a:rPr lang="ru-RU" cap="none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Максим </a:t>
            </a:r>
            <a:endParaRPr lang="ru-RU" cap="none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460F090-F269-4938-B621-C20BECC9A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739" y="295729"/>
            <a:ext cx="774000" cy="77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cs typeface="Times New Roman" panose="02020603050405020304" pitchFamily="18" charset="0"/>
              </a:rPr>
              <a:pPr/>
              <a:t>2</a:t>
            </a:fld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4955" y="947325"/>
            <a:ext cx="7777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Университетский Лицей №1511 </a:t>
            </a:r>
            <a:r>
              <a:rPr lang="ru-RU" dirty="0" err="1">
                <a:solidFill>
                  <a:schemeClr val="bg1"/>
                </a:solidFill>
              </a:rPr>
              <a:t>предуниверситария</a:t>
            </a:r>
            <a:r>
              <a:rPr lang="ru-RU" dirty="0">
                <a:solidFill>
                  <a:schemeClr val="bg1"/>
                </a:solidFill>
              </a:rPr>
              <a:t> НИЯУ МИФИ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0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BDE5A8A-480D-41D4-B908-D7B3CA679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739" y="288819"/>
            <a:ext cx="774597" cy="77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B0A1591-5071-4DE2-B934-0E68E17FBA83}"/>
              </a:ext>
            </a:extLst>
          </p:cNvPr>
          <p:cNvSpPr txBox="1">
            <a:spLocks/>
          </p:cNvSpPr>
          <p:nvPr/>
        </p:nvSpPr>
        <p:spPr>
          <a:xfrm>
            <a:off x="561108" y="415104"/>
            <a:ext cx="9791432" cy="73496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b="1" dirty="0">
                <a:solidFill>
                  <a:schemeClr val="accent6">
                    <a:lumMod val="50000"/>
                  </a:schemeClr>
                </a:solidFill>
                <a:cs typeface="Times New Roman" panose="02020603050405020304" pitchFamily="18" charset="0"/>
              </a:rPr>
              <a:t>Актуальность</a:t>
            </a:r>
            <a:endParaRPr lang="da-DK" sz="2600" dirty="0">
              <a:solidFill>
                <a:schemeClr val="accent6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F8B5EAB1-819D-4FDF-BE11-78D808886FAC}"/>
              </a:ext>
            </a:extLst>
          </p:cNvPr>
          <p:cNvSpPr txBox="1">
            <a:spLocks/>
          </p:cNvSpPr>
          <p:nvPr/>
        </p:nvSpPr>
        <p:spPr>
          <a:xfrm>
            <a:off x="561108" y="1533430"/>
            <a:ext cx="10818091" cy="319185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ru-RU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Проблема инфекций, передающихся по воздуху, становится более острой: в Китае начинается новая волна инфекции </a:t>
            </a:r>
            <a:r>
              <a:rPr lang="en-US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COVID-19</a:t>
            </a:r>
            <a:r>
              <a:rPr lang="ru-RU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, грипп становится более опасной болезнью, появляются новые их виды</a:t>
            </a:r>
            <a:endParaRPr lang="ru-RU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dirty="0" smtClean="0">
                <a:solidFill>
                  <a:schemeClr val="tx1"/>
                </a:solidFill>
              </a:rPr>
              <a:t>Система </a:t>
            </a:r>
            <a:r>
              <a:rPr lang="ru-RU" dirty="0">
                <a:solidFill>
                  <a:schemeClr val="tx1"/>
                </a:solidFill>
              </a:rPr>
              <a:t>оповещения о заражении человека, которая обеспечит уменьшение распространения вируса благодаря информированию людей, - очень актуальна в современном мире. </a:t>
            </a:r>
            <a:r>
              <a:rPr lang="ru-RU" dirty="0" err="1">
                <a:solidFill>
                  <a:schemeClr val="tx1"/>
                </a:solidFill>
              </a:rPr>
              <a:t>Оповещателем</a:t>
            </a:r>
            <a:r>
              <a:rPr lang="ru-RU" dirty="0">
                <a:solidFill>
                  <a:schemeClr val="tx1"/>
                </a:solidFill>
              </a:rPr>
              <a:t> может послужить </a:t>
            </a:r>
            <a:r>
              <a:rPr lang="ru-RU" dirty="0" err="1" smtClean="0">
                <a:solidFill>
                  <a:schemeClr val="tx1"/>
                </a:solidFill>
              </a:rPr>
              <a:t>telegram</a:t>
            </a:r>
            <a:r>
              <a:rPr lang="ru-RU" dirty="0" smtClean="0">
                <a:solidFill>
                  <a:schemeClr val="tx1"/>
                </a:solidFill>
              </a:rPr>
              <a:t>-бот</a:t>
            </a:r>
            <a:endParaRPr lang="ru-RU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Telegram-бот имеет </a:t>
            </a:r>
            <a:r>
              <a:rPr lang="ru-RU" dirty="0">
                <a:solidFill>
                  <a:schemeClr val="tx1"/>
                </a:solidFill>
                <a:cs typeface="Times New Roman" panose="02020603050405020304" pitchFamily="18" charset="0"/>
              </a:rPr>
              <a:t>множество </a:t>
            </a:r>
            <a:r>
              <a:rPr lang="ru-RU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плюсов</a:t>
            </a:r>
            <a:endParaRPr lang="ru-RU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912B3-1561-4CD0-AD5A-0850192CCA7C}" type="datetime1">
              <a:rPr lang="ru-RU" smtClean="0"/>
              <a:t>22.01.2023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10091994" cy="304799"/>
          </a:xfrm>
        </p:spPr>
        <p:txBody>
          <a:bodyPr/>
          <a:lstStyle/>
          <a:p>
            <a:r>
              <a:rPr lang="ru-RU" dirty="0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cs typeface="Times New Roman" panose="02020603050405020304" pitchFamily="18" charset="0"/>
              </a:rPr>
              <a:pPr/>
              <a:t>3</a:t>
            </a:fld>
            <a:endParaRPr lang="en-US" dirty="0"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mogare.com/wp-content/uploads/2019/01/telegram-sekret-populyarnosti-messendzhera-768x105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003" y="4352843"/>
            <a:ext cx="1399716" cy="191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О профилактике COVID-19 в летний период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460" y="4725284"/>
            <a:ext cx="2378869" cy="158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37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BDE5A8A-480D-41D4-B908-D7B3CA679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739" y="288819"/>
            <a:ext cx="774597" cy="77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B0A1591-5071-4DE2-B934-0E68E17FBA83}"/>
              </a:ext>
            </a:extLst>
          </p:cNvPr>
          <p:cNvSpPr txBox="1">
            <a:spLocks/>
          </p:cNvSpPr>
          <p:nvPr/>
        </p:nvSpPr>
        <p:spPr>
          <a:xfrm>
            <a:off x="561108" y="415104"/>
            <a:ext cx="9791432" cy="73496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b="1" dirty="0">
                <a:solidFill>
                  <a:schemeClr val="accent6">
                    <a:lumMod val="50000"/>
                  </a:schemeClr>
                </a:solidFill>
                <a:cs typeface="Times New Roman" panose="02020603050405020304" pitchFamily="18" charset="0"/>
              </a:rPr>
              <a:t>Аналоги</a:t>
            </a:r>
            <a:endParaRPr lang="da-DK" sz="2600" dirty="0">
              <a:solidFill>
                <a:schemeClr val="accent6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F8B5EAB1-819D-4FDF-BE11-78D808886FAC}"/>
              </a:ext>
            </a:extLst>
          </p:cNvPr>
          <p:cNvSpPr txBox="1">
            <a:spLocks/>
          </p:cNvSpPr>
          <p:nvPr/>
        </p:nvSpPr>
        <p:spPr>
          <a:xfrm>
            <a:off x="561109" y="1519575"/>
            <a:ext cx="9791431" cy="438160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ru-RU" dirty="0" err="1" smtClean="0">
                <a:solidFill>
                  <a:schemeClr val="tx1"/>
                </a:solidFill>
              </a:rPr>
              <a:t>Госуслуги</a:t>
            </a:r>
            <a:r>
              <a:rPr lang="ru-RU" dirty="0">
                <a:solidFill>
                  <a:schemeClr val="tx1"/>
                </a:solidFill>
              </a:rPr>
              <a:t>. </a:t>
            </a:r>
            <a:r>
              <a:rPr lang="en-US" dirty="0">
                <a:solidFill>
                  <a:schemeClr val="tx1"/>
                </a:solidFill>
              </a:rPr>
              <a:t>COVID </a:t>
            </a:r>
            <a:r>
              <a:rPr lang="ru-RU" dirty="0" err="1" smtClean="0">
                <a:solidFill>
                  <a:schemeClr val="tx1"/>
                </a:solidFill>
              </a:rPr>
              <a:t>трекер</a:t>
            </a:r>
            <a:endParaRPr lang="ru-RU" dirty="0" smtClean="0">
              <a:solidFill>
                <a:schemeClr val="tx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ru-RU" dirty="0" smtClean="0">
                <a:solidFill>
                  <a:schemeClr val="tx1"/>
                </a:solidFill>
              </a:rPr>
              <a:t>Минусы приложения: постоянное использование </a:t>
            </a:r>
            <a:r>
              <a:rPr lang="en-US" dirty="0" smtClean="0">
                <a:solidFill>
                  <a:schemeClr val="tx1"/>
                </a:solidFill>
              </a:rPr>
              <a:t>Bluetooth</a:t>
            </a:r>
            <a:r>
              <a:rPr lang="ru-RU" dirty="0" smtClean="0">
                <a:solidFill>
                  <a:schemeClr val="tx1"/>
                </a:solidFill>
              </a:rPr>
              <a:t>, нет версии для </a:t>
            </a:r>
            <a:r>
              <a:rPr lang="ru-RU" dirty="0" err="1" smtClean="0">
                <a:solidFill>
                  <a:schemeClr val="tx1"/>
                </a:solidFill>
              </a:rPr>
              <a:t>пк</a:t>
            </a:r>
            <a:endParaRPr lang="ru-RU" dirty="0" smtClean="0">
              <a:solidFill>
                <a:schemeClr val="tx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ru-RU" dirty="0" smtClean="0">
                <a:solidFill>
                  <a:schemeClr val="tx1"/>
                </a:solidFill>
              </a:rPr>
              <a:t>Плюсы </a:t>
            </a:r>
            <a:r>
              <a:rPr lang="en-US" dirty="0" smtClean="0">
                <a:solidFill>
                  <a:schemeClr val="tx1"/>
                </a:solidFill>
              </a:rPr>
              <a:t>telegram</a:t>
            </a:r>
            <a:r>
              <a:rPr lang="ru-RU" dirty="0" smtClean="0">
                <a:solidFill>
                  <a:schemeClr val="tx1"/>
                </a:solidFill>
              </a:rPr>
              <a:t>-бота: есть версия для </a:t>
            </a:r>
            <a:r>
              <a:rPr lang="ru-RU" dirty="0" err="1" smtClean="0">
                <a:solidFill>
                  <a:schemeClr val="tx1"/>
                </a:solidFill>
              </a:rPr>
              <a:t>пк</a:t>
            </a:r>
            <a:r>
              <a:rPr lang="ru-RU" dirty="0" smtClean="0">
                <a:solidFill>
                  <a:schemeClr val="tx1"/>
                </a:solidFill>
              </a:rPr>
              <a:t>, очень популярен в настоящее время, требует только включения интернета</a:t>
            </a:r>
            <a:endParaRPr lang="ru-RU" dirty="0" smtClean="0">
              <a:solidFill>
                <a:schemeClr val="tx1"/>
              </a:solidFill>
            </a:endParaRP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912B3-1561-4CD0-AD5A-0850192CCA7C}" type="datetime1">
              <a:rPr lang="ru-RU" smtClean="0"/>
              <a:t>22.01.2023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10091994" cy="304799"/>
          </a:xfrm>
        </p:spPr>
        <p:txBody>
          <a:bodyPr/>
          <a:lstStyle/>
          <a:p>
            <a:r>
              <a:rPr lang="ru-RU" dirty="0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cs typeface="Times New Roman" panose="02020603050405020304" pitchFamily="18" charset="0"/>
              </a:rPr>
              <a:pPr/>
              <a:t>4</a:t>
            </a:fld>
            <a:endParaRPr lang="en-US" dirty="0"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969" y="3710376"/>
            <a:ext cx="220027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0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BDE5A8A-480D-41D4-B908-D7B3CA679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739" y="375473"/>
            <a:ext cx="774597" cy="77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B0A1591-5071-4DE2-B934-0E68E17FBA83}"/>
              </a:ext>
            </a:extLst>
          </p:cNvPr>
          <p:cNvSpPr txBox="1">
            <a:spLocks/>
          </p:cNvSpPr>
          <p:nvPr/>
        </p:nvSpPr>
        <p:spPr>
          <a:xfrm>
            <a:off x="561108" y="415104"/>
            <a:ext cx="9791432" cy="73496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b="1" dirty="0" smtClean="0">
                <a:solidFill>
                  <a:schemeClr val="accent6">
                    <a:lumMod val="50000"/>
                  </a:schemeClr>
                </a:solidFill>
                <a:cs typeface="Times New Roman" panose="02020603050405020304" pitchFamily="18" charset="0"/>
              </a:rPr>
              <a:t>Цель и задачи</a:t>
            </a:r>
            <a:endParaRPr lang="da-DK" sz="2600" dirty="0">
              <a:solidFill>
                <a:schemeClr val="accent6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F8B5EAB1-819D-4FDF-BE11-78D808886FAC}"/>
              </a:ext>
            </a:extLst>
          </p:cNvPr>
          <p:cNvSpPr txBox="1">
            <a:spLocks/>
          </p:cNvSpPr>
          <p:nvPr/>
        </p:nvSpPr>
        <p:spPr>
          <a:xfrm>
            <a:off x="561109" y="1150069"/>
            <a:ext cx="9791431" cy="47039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Цель проекта – уменьшение риска распространения воздушно-капельных инфекций в учебных заведениях путём информирования учеников о возможном заражении</a:t>
            </a:r>
            <a:r>
              <a:rPr lang="ru-RU" dirty="0" smtClean="0">
                <a:solidFill>
                  <a:schemeClr val="tx1"/>
                </a:solidFill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Задача проекта – разработка инструмента, который позволит информировать учеников о потенциальном заражении. </a:t>
            </a:r>
            <a:endParaRPr lang="ru-RU" dirty="0" smtClean="0">
              <a:solidFill>
                <a:schemeClr val="tx1"/>
              </a:solidFill>
            </a:endParaRPr>
          </a:p>
          <a:p>
            <a:pPr lvl="1" algn="just">
              <a:lnSpc>
                <a:spcPct val="150000"/>
              </a:lnSpc>
            </a:pPr>
            <a:r>
              <a:rPr lang="ru-RU" sz="1800" dirty="0" smtClean="0">
                <a:solidFill>
                  <a:schemeClr val="tx1"/>
                </a:solidFill>
              </a:rPr>
              <a:t>Основные команды</a:t>
            </a:r>
          </a:p>
          <a:p>
            <a:pPr lvl="1" algn="just">
              <a:lnSpc>
                <a:spcPct val="150000"/>
              </a:lnSpc>
            </a:pPr>
            <a:r>
              <a:rPr lang="ru-RU" sz="1800" dirty="0" smtClean="0">
                <a:solidFill>
                  <a:schemeClr val="tx1"/>
                </a:solidFill>
              </a:rPr>
              <a:t>Формирование баз данных учащихся и расписания</a:t>
            </a:r>
          </a:p>
          <a:p>
            <a:pPr lvl="1" algn="just">
              <a:lnSpc>
                <a:spcPct val="150000"/>
              </a:lnSpc>
            </a:pPr>
            <a:r>
              <a:rPr lang="ru-RU" sz="1800" dirty="0" smtClean="0">
                <a:solidFill>
                  <a:schemeClr val="tx1"/>
                </a:solidFill>
              </a:rPr>
              <a:t>Расчёт, кому должно прийти уведомление</a:t>
            </a:r>
          </a:p>
          <a:p>
            <a:pPr lvl="1" algn="just">
              <a:lnSpc>
                <a:spcPct val="150000"/>
              </a:lnSpc>
            </a:pPr>
            <a:r>
              <a:rPr lang="ru-RU" sz="1800" dirty="0" smtClean="0">
                <a:solidFill>
                  <a:schemeClr val="tx1"/>
                </a:solidFill>
              </a:rPr>
              <a:t>Загрузка </a:t>
            </a:r>
            <a:r>
              <a:rPr lang="en-US" sz="1800" dirty="0" smtClean="0">
                <a:solidFill>
                  <a:schemeClr val="tx1"/>
                </a:solidFill>
              </a:rPr>
              <a:t>telegram</a:t>
            </a:r>
            <a:r>
              <a:rPr lang="ru-RU" sz="1800" dirty="0" smtClean="0">
                <a:solidFill>
                  <a:schemeClr val="tx1"/>
                </a:solidFill>
              </a:rPr>
              <a:t>-бота на сервер</a:t>
            </a:r>
          </a:p>
          <a:p>
            <a:pPr algn="just">
              <a:lnSpc>
                <a:spcPct val="150000"/>
              </a:lnSpc>
            </a:pP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912B3-1561-4CD0-AD5A-0850192CCA7C}" type="datetime1">
              <a:rPr lang="ru-RU" smtClean="0"/>
              <a:t>22.01.2023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10091994" cy="304799"/>
          </a:xfrm>
        </p:spPr>
        <p:txBody>
          <a:bodyPr/>
          <a:lstStyle/>
          <a:p>
            <a:r>
              <a:rPr lang="ru-RU" dirty="0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cs typeface="Times New Roman" panose="02020603050405020304" pitchFamily="18" charset="0"/>
              </a:rPr>
              <a:pPr/>
              <a:t>5</a:t>
            </a:fld>
            <a:endParaRPr 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70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BDE5A8A-480D-41D4-B908-D7B3CA679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739" y="375473"/>
            <a:ext cx="774597" cy="77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B0A1591-5071-4DE2-B934-0E68E17FBA83}"/>
              </a:ext>
            </a:extLst>
          </p:cNvPr>
          <p:cNvSpPr txBox="1">
            <a:spLocks/>
          </p:cNvSpPr>
          <p:nvPr/>
        </p:nvSpPr>
        <p:spPr>
          <a:xfrm>
            <a:off x="561108" y="415104"/>
            <a:ext cx="9791432" cy="73496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b="1" dirty="0" smtClean="0">
                <a:solidFill>
                  <a:schemeClr val="accent6">
                    <a:lumMod val="50000"/>
                  </a:schemeClr>
                </a:solidFill>
                <a:cs typeface="Times New Roman" panose="02020603050405020304" pitchFamily="18" charset="0"/>
              </a:rPr>
              <a:t>Инструменты разработки</a:t>
            </a:r>
            <a:endParaRPr lang="da-DK" sz="2600" dirty="0">
              <a:solidFill>
                <a:schemeClr val="accent6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F8B5EAB1-819D-4FDF-BE11-78D808886FAC}"/>
              </a:ext>
            </a:extLst>
          </p:cNvPr>
          <p:cNvSpPr txBox="1">
            <a:spLocks/>
          </p:cNvSpPr>
          <p:nvPr/>
        </p:nvSpPr>
        <p:spPr>
          <a:xfrm>
            <a:off x="561109" y="1519575"/>
            <a:ext cx="9791431" cy="139736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ru-RU" dirty="0" smtClean="0">
                <a:solidFill>
                  <a:schemeClr val="tx1"/>
                </a:solidFill>
              </a:rPr>
              <a:t>Язык программирования – </a:t>
            </a:r>
            <a:r>
              <a:rPr lang="en-US" dirty="0" smtClean="0">
                <a:solidFill>
                  <a:schemeClr val="tx1"/>
                </a:solidFill>
              </a:rPr>
              <a:t>Python</a:t>
            </a:r>
            <a:r>
              <a:rPr lang="ru-RU" dirty="0" smtClean="0">
                <a:solidFill>
                  <a:schemeClr val="tx1"/>
                </a:solidFill>
              </a:rPr>
              <a:t>, библиотеки </a:t>
            </a:r>
            <a:r>
              <a:rPr lang="en-US" dirty="0" err="1" smtClean="0">
                <a:solidFill>
                  <a:schemeClr val="tx1"/>
                </a:solidFill>
              </a:rPr>
              <a:t>telebot</a:t>
            </a:r>
            <a:r>
              <a:rPr lang="ru-RU" dirty="0" smtClean="0">
                <a:solidFill>
                  <a:schemeClr val="tx1"/>
                </a:solidFill>
              </a:rPr>
              <a:t>, </a:t>
            </a:r>
            <a:r>
              <a:rPr lang="en-US" dirty="0" smtClean="0">
                <a:solidFill>
                  <a:schemeClr val="tx1"/>
                </a:solidFill>
              </a:rPr>
              <a:t>pandas</a:t>
            </a:r>
            <a:r>
              <a:rPr lang="ru-RU" dirty="0" smtClean="0">
                <a:solidFill>
                  <a:schemeClr val="tx1"/>
                </a:solidFill>
              </a:rPr>
              <a:t>, </a:t>
            </a:r>
            <a:r>
              <a:rPr lang="en-US" dirty="0" smtClean="0">
                <a:solidFill>
                  <a:schemeClr val="tx1"/>
                </a:solidFill>
              </a:rPr>
              <a:t>pip</a:t>
            </a:r>
          </a:p>
          <a:p>
            <a:pPr algn="just">
              <a:lnSpc>
                <a:spcPct val="150000"/>
              </a:lnSpc>
            </a:pPr>
            <a:r>
              <a:rPr lang="ru-RU" sz="1800" dirty="0" smtClean="0">
                <a:solidFill>
                  <a:schemeClr val="tx1"/>
                </a:solidFill>
              </a:rPr>
              <a:t>Для серверной части используется сервис </a:t>
            </a:r>
            <a:r>
              <a:rPr lang="en-US" dirty="0" err="1" smtClean="0">
                <a:solidFill>
                  <a:schemeClr val="tx1"/>
                </a:solidFill>
              </a:rPr>
              <a:t>Replit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UpTimerRobot</a:t>
            </a:r>
            <a:endParaRPr lang="ru-RU" sz="1800" dirty="0">
              <a:solidFill>
                <a:schemeClr val="tx1"/>
              </a:solidFill>
            </a:endParaRP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912B3-1561-4CD0-AD5A-0850192CCA7C}" type="datetime1">
              <a:rPr lang="ru-RU" smtClean="0"/>
              <a:t>22.01.2023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10091994" cy="304799"/>
          </a:xfrm>
        </p:spPr>
        <p:txBody>
          <a:bodyPr/>
          <a:lstStyle/>
          <a:p>
            <a:r>
              <a:rPr lang="ru-RU" dirty="0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cs typeface="Times New Roman" panose="02020603050405020304" pitchFamily="18" charset="0"/>
              </a:rPr>
              <a:pPr/>
              <a:t>6</a:t>
            </a:fld>
            <a:endParaRPr lang="en-US" dirty="0"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avatars.mds.yandex.net/i?id=adc64029498563f182d145261c4c1ef374134a96-7543946-images-thumbs&amp;n=13&amp;exp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376" y="1229814"/>
            <a:ext cx="2467363" cy="126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avatars.mds.yandex.net/i?id=a31c6484f13ca020143afea6c0f63b73d6b28907-5473912-images-thumbs&amp;n=13&amp;exp=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679" y="3286441"/>
            <a:ext cx="1819529" cy="190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38107" y="5239649"/>
            <a:ext cx="80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Replit</a:t>
            </a:r>
            <a:endParaRPr lang="ru-RU" dirty="0"/>
          </a:p>
        </p:txBody>
      </p:sp>
      <p:pic>
        <p:nvPicPr>
          <p:cNvPr id="1030" name="Picture 6" descr="https://yandex-images.clstorage.net/PBOb47281/0a6e2aPq9OC/LbZye8UChAp6xsJ2YT7FWrjsF7ugiaHta2f0fP5ZesgDVaMiLdRdhpmOC7EIhMbaBNvjhWr7iP7Key-uyDiG0fllIWoVRFPe60CXdGH_hd3vvNP8tgi2q_vw9m0oz_gKAYU2IH2CHZUJD0tqxxqOEh8Erg53cFVv2aiofNw7ksbr4Pa6Dh7XQ_IVz__pukDVYKNYfHEDtKNo9HDi-oWjndtRPqB51tKSBtwaIwSbzpCVxSQF_vEXYt8gvv_Rs96Gp_IyfM0bCUO6WMD3K_lE3eCvW_ozCb7qbzg7aXxFJd3QlztuOpbQkQlVHG_AXkSRXoxgQTA8FaBQr7jyHzzVj2u2f_HAl07Avl5O9yC9Bh7tYhKysIN6bGw1t-A7hOHcHJ-173qQnVBJHl6hjNHDltzNas31d55vnWe5f5E12EstNTQ5zJnDSbeVyLQmPQqWauvVO_lPfuGnsXRj9wjlV5YVM6vxWZddg53Xr85WxJbcCSjNs75UL5alObBfetdF6Po6-gjXDM88XQo1YbaAlCLiWLd_gnMlqHO2InVE55cYHbrtv9DeVs6SViVIEI8b3ALgzrAw0i9WKTJxWLXeAqjyvjoIEYqGfZdNs6l5wZ-v61W3e86zqiezPG8zBO2aXxb36vOSn9lAFVRtS5jPXpTO586yv9-qWuy_fpH8E4nvuvjyB9uOAryZgbqjc4gdZmsfO76AcqvkPjEi8oopWBFY9eU_mZwaRNXdrUnZxhIaTKrItzOYYx6kvjmVtpMKZ_n__QAcAUa2noCyJLOBH2is1XOyjvJnaDU9pDhB61Udlz9nPZWYWQwQVeMNGEXZFc1nR3L8kGJfLjE8H3PYR-Rz-n1BksNIclZAvKM7TtGoZN6__s33L2O6saH9CK8X3xiw5zVVXtjOFp0rjJEC0dNDIEH6vp9nkO6xvlYynw3pubJzhBpLCT2fB7Ik9kKepuJePzaBfm-nenQje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575" y="3589246"/>
            <a:ext cx="4572000" cy="130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Прямая со стрелкой 7"/>
          <p:cNvCxnSpPr>
            <a:stCxn id="1030" idx="1"/>
            <a:endCxn id="1028" idx="3"/>
          </p:cNvCxnSpPr>
          <p:nvPr/>
        </p:nvCxnSpPr>
        <p:spPr>
          <a:xfrm flipH="1" flipV="1">
            <a:off x="3950208" y="4240949"/>
            <a:ext cx="1920367" cy="7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361751" y="374398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r>
              <a:rPr lang="ru-RU" dirty="0" smtClean="0"/>
              <a:t> минут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451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BDE5A8A-480D-41D4-B908-D7B3CA679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7233" y="375473"/>
            <a:ext cx="774597" cy="77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B0A1591-5071-4DE2-B934-0E68E17FBA83}"/>
              </a:ext>
            </a:extLst>
          </p:cNvPr>
          <p:cNvSpPr txBox="1">
            <a:spLocks/>
          </p:cNvSpPr>
          <p:nvPr/>
        </p:nvSpPr>
        <p:spPr>
          <a:xfrm>
            <a:off x="561108" y="415104"/>
            <a:ext cx="9791432" cy="73496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b="1" dirty="0">
                <a:solidFill>
                  <a:schemeClr val="accent6">
                    <a:lumMod val="50000"/>
                  </a:schemeClr>
                </a:solidFill>
                <a:cs typeface="Times New Roman" panose="02020603050405020304" pitchFamily="18" charset="0"/>
              </a:rPr>
              <a:t>Результаты</a:t>
            </a:r>
            <a:endParaRPr lang="da-DK" sz="2600" dirty="0">
              <a:solidFill>
                <a:schemeClr val="accent6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912B3-1561-4CD0-AD5A-0850192CCA7C}" type="datetime1">
              <a:rPr lang="ru-RU" smtClean="0"/>
              <a:t>22.01.2023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10091994" cy="304799"/>
          </a:xfrm>
        </p:spPr>
        <p:txBody>
          <a:bodyPr/>
          <a:lstStyle/>
          <a:p>
            <a:r>
              <a:rPr lang="ru-RU" dirty="0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cs typeface="Times New Roman" panose="02020603050405020304" pitchFamily="18" charset="0"/>
              </a:rPr>
              <a:pPr/>
              <a:t>7</a:t>
            </a:fld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1108" y="1269445"/>
            <a:ext cx="183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Регистрация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44" y="1758152"/>
            <a:ext cx="2021836" cy="444482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810" y="1758152"/>
            <a:ext cx="2021124" cy="4444825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5"/>
          <a:srcRect t="15582" r="64290" b="49300"/>
          <a:stretch/>
        </p:blipFill>
        <p:spPr>
          <a:xfrm>
            <a:off x="6541764" y="2616611"/>
            <a:ext cx="5101937" cy="272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8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BDE5A8A-480D-41D4-B908-D7B3CA679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739" y="375473"/>
            <a:ext cx="774597" cy="77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B0A1591-5071-4DE2-B934-0E68E17FBA83}"/>
              </a:ext>
            </a:extLst>
          </p:cNvPr>
          <p:cNvSpPr txBox="1">
            <a:spLocks/>
          </p:cNvSpPr>
          <p:nvPr/>
        </p:nvSpPr>
        <p:spPr>
          <a:xfrm>
            <a:off x="561108" y="415104"/>
            <a:ext cx="9791432" cy="73496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b="1" dirty="0">
                <a:solidFill>
                  <a:schemeClr val="accent6">
                    <a:lumMod val="50000"/>
                  </a:schemeClr>
                </a:solidFill>
                <a:cs typeface="Times New Roman" panose="02020603050405020304" pitchFamily="18" charset="0"/>
              </a:rPr>
              <a:t>Результаты</a:t>
            </a:r>
            <a:endParaRPr lang="da-DK" sz="2600" dirty="0">
              <a:solidFill>
                <a:schemeClr val="accent6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912B3-1561-4CD0-AD5A-0850192CCA7C}" type="datetime1">
              <a:rPr lang="ru-RU" smtClean="0"/>
              <a:t>22.01.2023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10091994" cy="304799"/>
          </a:xfrm>
        </p:spPr>
        <p:txBody>
          <a:bodyPr/>
          <a:lstStyle/>
          <a:p>
            <a:r>
              <a:rPr lang="ru-RU" dirty="0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cs typeface="Times New Roman" panose="02020603050405020304" pitchFamily="18" charset="0"/>
              </a:rPr>
              <a:pPr/>
              <a:t>8</a:t>
            </a:fld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1108" y="1269445"/>
            <a:ext cx="183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Регистрация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58" y="1754506"/>
            <a:ext cx="2116714" cy="452160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841" y="1754506"/>
            <a:ext cx="2014238" cy="4521603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5"/>
          <a:srcRect t="15582" r="64290" b="49300"/>
          <a:stretch/>
        </p:blipFill>
        <p:spPr>
          <a:xfrm>
            <a:off x="3056138" y="2651354"/>
            <a:ext cx="5101937" cy="272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4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BDE5A8A-480D-41D4-B908-D7B3CA679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739" y="375473"/>
            <a:ext cx="774597" cy="77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B0A1591-5071-4DE2-B934-0E68E17FBA83}"/>
              </a:ext>
            </a:extLst>
          </p:cNvPr>
          <p:cNvSpPr txBox="1">
            <a:spLocks/>
          </p:cNvSpPr>
          <p:nvPr/>
        </p:nvSpPr>
        <p:spPr>
          <a:xfrm>
            <a:off x="561108" y="415104"/>
            <a:ext cx="9791432" cy="73496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b="1" dirty="0">
                <a:solidFill>
                  <a:schemeClr val="accent6">
                    <a:lumMod val="50000"/>
                  </a:schemeClr>
                </a:solidFill>
                <a:cs typeface="Times New Roman" panose="02020603050405020304" pitchFamily="18" charset="0"/>
              </a:rPr>
              <a:t>Результаты</a:t>
            </a:r>
            <a:endParaRPr lang="da-DK" sz="2600" dirty="0">
              <a:solidFill>
                <a:schemeClr val="accent6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912B3-1561-4CD0-AD5A-0850192CCA7C}" type="datetime1">
              <a:rPr lang="ru-RU" smtClean="0"/>
              <a:t>22.01.2023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10091994" cy="304799"/>
          </a:xfrm>
        </p:spPr>
        <p:txBody>
          <a:bodyPr/>
          <a:lstStyle/>
          <a:p>
            <a:r>
              <a:rPr lang="ru-RU" dirty="0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cs typeface="Times New Roman" panose="02020603050405020304" pitchFamily="18" charset="0"/>
              </a:rPr>
              <a:pPr/>
              <a:t>9</a:t>
            </a:fld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1108" y="1269445"/>
            <a:ext cx="183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Оповещение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48" y="1758152"/>
            <a:ext cx="2134133" cy="456913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4"/>
          <a:srcRect l="15832" t="34549" r="63335" b="35685"/>
          <a:stretch/>
        </p:blipFill>
        <p:spPr>
          <a:xfrm>
            <a:off x="8256263" y="2681508"/>
            <a:ext cx="3387438" cy="272241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4247" y="1758152"/>
            <a:ext cx="2108831" cy="456913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0255" y="1766165"/>
            <a:ext cx="2108831" cy="456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7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вет директоров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{E9BB4988-B93A-4EB0-893B-5CB6B6900425}tf02900722</Template>
  <TotalTime>609</TotalTime>
  <Words>520</Words>
  <Application>Microsoft Office PowerPoint</Application>
  <PresentationFormat>Широкоэкранный</PresentationFormat>
  <Paragraphs>85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Arial</vt:lpstr>
      <vt:lpstr>Calibri</vt:lpstr>
      <vt:lpstr>Century Gothic</vt:lpstr>
      <vt:lpstr>Times New Roman</vt:lpstr>
      <vt:lpstr>Wingdings 3</vt:lpstr>
      <vt:lpstr>Совет директоров</vt:lpstr>
      <vt:lpstr>Telegram-бот, оповещающий о возможном заражении вирусом</vt:lpstr>
      <vt:lpstr>Telegram-бот, оповещающий о возможном заражении вирусом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Инфраструктурная разработка                                                         для Attack/Defense соревнований</dc:title>
  <dc:creator>Роман Сниховский</dc:creator>
  <cp:lastModifiedBy>Роман Сниховский</cp:lastModifiedBy>
  <cp:revision>49</cp:revision>
  <dcterms:created xsi:type="dcterms:W3CDTF">2021-11-05T12:55:15Z</dcterms:created>
  <dcterms:modified xsi:type="dcterms:W3CDTF">2023-01-22T07:31:17Z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etDate">
    <vt:lpwstr>2022-02-26T16:41:06Z</vt:lpwstr>
  </property>
  <property fmtid="{D5CDD505-2E9C-101B-9397-08002B2CF9AE}" pid="4" name="MSIP_Label_1ada0a2f-b917-4d51-b0d0-d418a10c8b23_Method">
    <vt:lpwstr>Standard</vt:lpwstr>
  </property>
  <property fmtid="{D5CDD505-2E9C-101B-9397-08002B2CF9AE}" pid="5" name="MSIP_Label_1ada0a2f-b917-4d51-b0d0-d418a10c8b23_Name">
    <vt:lpwstr>1ada0a2f-b917-4d51-b0d0-d418a10c8b23</vt:lpwstr>
  </property>
  <property fmtid="{D5CDD505-2E9C-101B-9397-08002B2CF9AE}" pid="6" name="MSIP_Label_1ada0a2f-b917-4d51-b0d0-d418a10c8b23_SiteId">
    <vt:lpwstr>12a3af23-a769-4654-847f-958f3d479f4a</vt:lpwstr>
  </property>
  <property fmtid="{D5CDD505-2E9C-101B-9397-08002B2CF9AE}" pid="7" name="MSIP_Label_1ada0a2f-b917-4d51-b0d0-d418a10c8b23_ActionId">
    <vt:lpwstr>8e7a9065-3c8b-4c91-b24d-b836f5a776f3</vt:lpwstr>
  </property>
  <property fmtid="{D5CDD505-2E9C-101B-9397-08002B2CF9AE}" pid="8" name="MSIP_Label_1ada0a2f-b917-4d51-b0d0-d418a10c8b23_ContentBits">
    <vt:lpwstr>0</vt:lpwstr>
  </property>
</Properties>
</file>